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9/27/2010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Middleton  9 v 2  Admirals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	</a:t>
            </a:r>
            <a:r>
              <a:rPr lang="en-GB" sz="1600" b="1" dirty="0" smtClean="0"/>
              <a:t>		Goal scorers	</a:t>
            </a:r>
            <a:r>
              <a:rPr lang="en-GB" sz="1600" b="1" dirty="0" smtClean="0"/>
              <a:t>N. Wright </a:t>
            </a:r>
            <a:r>
              <a:rPr lang="en-GB" sz="1600" b="1" dirty="0" smtClean="0"/>
              <a:t>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r>
              <a:rPr lang="en-GB" sz="1600" b="1" dirty="0" smtClean="0"/>
              <a:t>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/>
              <a:t>	</a:t>
            </a:r>
            <a:r>
              <a:rPr lang="en-GB" sz="1600" b="1" dirty="0" smtClean="0"/>
              <a:t>		</a:t>
            </a:r>
            <a:r>
              <a:rPr lang="en-GB" sz="1600" b="1" dirty="0" smtClean="0"/>
              <a:t>	</a:t>
            </a:r>
            <a:r>
              <a:rPr lang="en-GB" sz="1600" b="1" dirty="0" smtClean="0"/>
              <a:t>R. Heyward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r>
              <a:rPr lang="en-GB" sz="1600" b="1" dirty="0" smtClean="0"/>
              <a:t>	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r>
              <a:rPr lang="en-GB" sz="1600" b="1" dirty="0" smtClean="0"/>
              <a:t>D. Garson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G. Warburton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B. Cowper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L. Shea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J. King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  <a:r>
              <a:rPr lang="en-GB" sz="1600" b="1" dirty="0" smtClean="0"/>
              <a:t>Mr K. Fuller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</a:t>
            </a:r>
            <a:r>
              <a:rPr lang="en-GB" sz="2000" b="1" dirty="0" err="1" smtClean="0"/>
              <a:t>Chasewell</a:t>
            </a:r>
            <a:r>
              <a:rPr lang="en-GB" sz="2000" b="1" dirty="0" smtClean="0"/>
              <a:t>  2 v 1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J. King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B. Cowper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</a:t>
            </a:r>
            <a:r>
              <a:rPr lang="en-GB" sz="1600" b="1" dirty="0" smtClean="0"/>
              <a:t>	</a:t>
            </a:r>
            <a:r>
              <a:rPr lang="en-GB" sz="1600" b="1" dirty="0" smtClean="0"/>
              <a:t>		Goal scorers	</a:t>
            </a:r>
            <a:r>
              <a:rPr lang="en-GB" sz="1600" b="1" dirty="0" smtClean="0"/>
              <a:t>No Names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Boyles</a:t>
            </a:r>
            <a:r>
              <a:rPr lang="en-GB" sz="1600" b="1" dirty="0"/>
              <a:t>	</a:t>
            </a:r>
            <a:r>
              <a:rPr lang="en-GB" sz="1600" b="1" dirty="0" smtClean="0"/>
              <a:t>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	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G. Warburton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L. Shea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  <a:r>
              <a:rPr lang="en-GB" sz="1600" b="1" dirty="0" smtClean="0"/>
              <a:t>Mr D. Gallagher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 Middleton  3 v 4  </a:t>
            </a:r>
            <a:r>
              <a:rPr lang="en-GB" sz="2000" b="1" dirty="0" err="1" smtClean="0"/>
              <a:t>Brownsover</a:t>
            </a:r>
            <a:r>
              <a:rPr lang="en-GB" sz="2000" b="1" dirty="0" smtClean="0"/>
              <a:t>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J. King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B. Cowper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</a:t>
            </a:r>
            <a:r>
              <a:rPr lang="en-GB" sz="1600" b="1" dirty="0" smtClean="0"/>
              <a:t>. Boyles</a:t>
            </a:r>
            <a:r>
              <a:rPr lang="en-GB" sz="1600" b="1" dirty="0" smtClean="0"/>
              <a:t>	</a:t>
            </a:r>
            <a:r>
              <a:rPr lang="en-GB" sz="1600" b="1" dirty="0" smtClean="0"/>
              <a:t>		Goal scorers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r>
              <a:rPr lang="en-GB" sz="1600" b="1" dirty="0" smtClean="0"/>
              <a:t>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N. Hawkes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</a:t>
            </a:r>
            <a:r>
              <a:rPr lang="en-GB" sz="1600" b="1" dirty="0" smtClean="0"/>
              <a:t>. Boyles</a:t>
            </a:r>
            <a:r>
              <a:rPr lang="en-GB" sz="1600" b="1" dirty="0"/>
              <a:t>	</a:t>
            </a:r>
            <a:r>
              <a:rPr lang="en-GB" sz="1600" b="1" dirty="0" smtClean="0"/>
              <a:t>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	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L. Shea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  <a:r>
              <a:rPr lang="en-GB" sz="1600" b="1" dirty="0" smtClean="0"/>
              <a:t>Mr K. Fuller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 </a:t>
            </a:r>
            <a:r>
              <a:rPr lang="en-GB" sz="2000" b="1" dirty="0" err="1" smtClean="0"/>
              <a:t>Bilton</a:t>
            </a:r>
            <a:r>
              <a:rPr lang="en-GB" sz="2000" b="1" dirty="0" smtClean="0"/>
              <a:t> Ajax  3 v 1  Middleton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L. Shea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</a:t>
            </a:r>
            <a:r>
              <a:rPr lang="en-GB" sz="1600" b="1" dirty="0" smtClean="0"/>
              <a:t>. Boyles</a:t>
            </a:r>
            <a:r>
              <a:rPr lang="en-GB" sz="1600" b="1" dirty="0" smtClean="0"/>
              <a:t>	</a:t>
            </a:r>
            <a:r>
              <a:rPr lang="en-GB" sz="1600" b="1" dirty="0" smtClean="0"/>
              <a:t>		Goal scorers	</a:t>
            </a:r>
            <a:r>
              <a:rPr lang="en-GB" sz="1600" b="1" dirty="0" smtClean="0"/>
              <a:t>S.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</a:t>
            </a:r>
            <a:r>
              <a:rPr lang="en-GB" sz="1600" b="1" dirty="0" smtClean="0"/>
              <a:t>. Boyles</a:t>
            </a:r>
            <a:r>
              <a:rPr lang="en-GB" sz="1600" b="1" dirty="0"/>
              <a:t>	</a:t>
            </a:r>
            <a:r>
              <a:rPr lang="en-GB" sz="1600" b="1" dirty="0" smtClean="0"/>
              <a:t>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J. King</a:t>
            </a:r>
            <a:r>
              <a:rPr lang="en-GB" sz="1600" b="1" dirty="0" smtClean="0"/>
              <a:t>	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R. Heyward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B. Cowper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11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1997-98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MID WARWICKSHIRE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U11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</a:t>
            </a:r>
            <a:r>
              <a:rPr lang="en-GB" sz="2000" b="1" dirty="0" smtClean="0"/>
              <a:t>8 v 0 Kenilworth Warden Colts</a:t>
            </a:r>
            <a:r>
              <a:rPr lang="en-GB" sz="2000" b="1" dirty="0" smtClean="0"/>
              <a:t>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Boyles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Beeze</a:t>
            </a:r>
            <a:r>
              <a:rPr lang="en-GB" sz="1600" b="1" dirty="0" smtClean="0"/>
              <a:t> 3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R. Heyward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Beeze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/>
              <a:t>				</a:t>
            </a:r>
            <a:r>
              <a:rPr lang="en-GB" sz="1600" b="1" dirty="0" smtClean="0"/>
              <a:t>A.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D. </a:t>
            </a:r>
            <a:r>
              <a:rPr lang="en-GB" sz="1600" b="1" dirty="0" smtClean="0"/>
              <a:t>Garson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r>
              <a:rPr lang="en-GB" sz="1600" b="1" dirty="0" smtClean="0"/>
              <a:t>G. Conner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B. Cowper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L. Shea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  <a:r>
              <a:rPr lang="en-GB" sz="1600" b="1" dirty="0" smtClean="0"/>
              <a:t>Mr K. Fuller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 smtClean="0"/>
              <a:t>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</a:t>
            </a:r>
            <a:r>
              <a:rPr lang="en-GB" sz="2400" b="1" dirty="0" smtClean="0"/>
              <a:t>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</a:t>
            </a:r>
            <a:r>
              <a:rPr lang="en-GB" sz="2000" b="1" dirty="0" smtClean="0"/>
              <a:t>2 v 3 Leamington Juniors Colts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 smtClean="0"/>
              <a:t>		</a:t>
            </a:r>
            <a:r>
              <a:rPr lang="en-GB" sz="1600" b="1" dirty="0" smtClean="0"/>
              <a:t>Goal </a:t>
            </a:r>
            <a:r>
              <a:rPr lang="en-GB" sz="1600" b="1" dirty="0" smtClean="0"/>
              <a:t>scorers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R. Heyward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Boyles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G. Conner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r>
              <a:rPr lang="en-GB" sz="1600" b="1" dirty="0" smtClean="0"/>
              <a:t>B. Cowper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L. Shea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L. Shea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  <a:r>
              <a:rPr lang="en-GB" sz="1600" b="1" dirty="0" smtClean="0"/>
              <a:t>Mr K. Fuller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err="1" smtClean="0"/>
              <a:t>Wellesbourne</a:t>
            </a:r>
            <a:r>
              <a:rPr lang="en-GB" sz="2000" b="1" dirty="0" smtClean="0"/>
              <a:t> Wardens  2 v 3  Middleton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R. Heyward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N. Wright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	</a:t>
            </a:r>
            <a:r>
              <a:rPr lang="en-GB" sz="1600" b="1" dirty="0"/>
              <a:t>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	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B. Cowper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L. Shea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G. Conner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G. </a:t>
            </a:r>
            <a:r>
              <a:rPr lang="en-GB" sz="1600" b="1" dirty="0" err="1" smtClean="0"/>
              <a:t>Wharburton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Middleton  5 v 3  </a:t>
            </a:r>
            <a:r>
              <a:rPr lang="en-GB" sz="2000" b="1" dirty="0" err="1" smtClean="0"/>
              <a:t>Wellesbourne</a:t>
            </a:r>
            <a:r>
              <a:rPr lang="en-GB" sz="2000" b="1" dirty="0" smtClean="0"/>
              <a:t> Wardens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B. Cowper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</a:t>
            </a:r>
            <a:r>
              <a:rPr lang="en-GB" sz="1600" b="1" dirty="0" smtClean="0"/>
              <a:t>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A.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N. Wright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		</a:t>
            </a:r>
            <a:r>
              <a:rPr lang="en-GB" sz="1600" b="1" dirty="0" smtClean="0"/>
              <a:t>D. Garson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</a:t>
            </a:r>
            <a:r>
              <a:rPr lang="en-GB" sz="1600" b="1" dirty="0"/>
              <a:t>		</a:t>
            </a:r>
            <a:r>
              <a:rPr lang="en-GB" sz="1600" b="1" dirty="0" smtClean="0"/>
              <a:t>			J. King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L. Shea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G. Conner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G. </a:t>
            </a:r>
            <a:r>
              <a:rPr lang="en-GB" sz="1600" b="1" dirty="0" err="1" smtClean="0"/>
              <a:t>Wharburton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J. King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  <a:r>
              <a:rPr lang="en-GB" sz="1600" b="1" dirty="0" smtClean="0"/>
              <a:t>Mr S. Bayliss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Stratford Blues  1 v 10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</a:t>
            </a:r>
            <a:r>
              <a:rPr lang="en-GB" sz="1600" b="1" dirty="0" smtClean="0"/>
              <a:t>. Boyles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B. Cowper 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Beeze</a:t>
            </a:r>
            <a:r>
              <a:rPr lang="en-GB" sz="1600" b="1" dirty="0" smtClean="0"/>
              <a:t>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	</a:t>
            </a:r>
            <a:r>
              <a:rPr lang="en-GB" sz="1600" b="1" dirty="0"/>
              <a:t>		</a:t>
            </a: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B. Cowper		</a:t>
            </a:r>
            <a:r>
              <a:rPr lang="en-GB" sz="1600" b="1" dirty="0"/>
              <a:t>			</a:t>
            </a:r>
            <a:r>
              <a:rPr lang="en-GB" sz="1600" b="1" dirty="0" smtClean="0"/>
              <a:t>N. Wright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	</a:t>
            </a:r>
            <a:r>
              <a:rPr lang="en-GB" sz="1600" b="1" dirty="0"/>
              <a:t>	</a:t>
            </a:r>
            <a:r>
              <a:rPr lang="en-GB" sz="1600" b="1" dirty="0" smtClean="0"/>
              <a:t>			R. Heyward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L. Shea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G. </a:t>
            </a:r>
            <a:r>
              <a:rPr lang="en-GB" sz="1600" b="1" dirty="0" err="1" smtClean="0"/>
              <a:t>Wharburton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J. King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err="1" smtClean="0"/>
              <a:t>Brownsover</a:t>
            </a:r>
            <a:r>
              <a:rPr lang="en-GB" sz="2000" b="1" dirty="0" smtClean="0"/>
              <a:t>  2 v 2</a:t>
            </a:r>
            <a:r>
              <a:rPr lang="en-GB" sz="2000" b="1" dirty="0" smtClean="0"/>
              <a:t>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J. King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B. Cowper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L. Shea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	</a:t>
            </a:r>
            <a:r>
              <a:rPr lang="en-GB" sz="1600" b="1" dirty="0" smtClean="0"/>
              <a:t>		Goal scorers	</a:t>
            </a:r>
            <a:r>
              <a:rPr lang="en-GB" sz="1600" b="1" dirty="0" smtClean="0"/>
              <a:t>N. Wright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R. Heyward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</a:t>
            </a:r>
            <a:r>
              <a:rPr lang="en-GB" sz="1600" b="1" dirty="0"/>
              <a:t>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Wright	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r>
              <a:rPr lang="en-GB" sz="1600" b="1" dirty="0"/>
              <a:t>	</a:t>
            </a:r>
            <a:r>
              <a:rPr lang="en-GB" sz="1600" b="1" dirty="0" smtClean="0"/>
              <a:t>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Mid Warwickshire  U11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Henley Forest At Arden  1 v 8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C. Newton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J. King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Finch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Sutherland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M. Lawn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Boyles</a:t>
            </a:r>
            <a:r>
              <a:rPr lang="en-GB" sz="1600" b="1" dirty="0" smtClean="0"/>
              <a:t>	</a:t>
            </a:r>
            <a:r>
              <a:rPr lang="en-GB" sz="1600" b="1" dirty="0" smtClean="0"/>
              <a:t>		Goal scorers	</a:t>
            </a:r>
            <a:r>
              <a:rPr lang="en-GB" sz="1600" b="1" dirty="0" smtClean="0"/>
              <a:t>R. Heyward 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N. Hawkes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r>
              <a:rPr lang="en-GB" sz="1600" b="1" dirty="0" smtClean="0"/>
              <a:t>D. Garson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S. Boyles</a:t>
            </a:r>
            <a:r>
              <a:rPr lang="en-GB" sz="1600" b="1" dirty="0"/>
              <a:t>	</a:t>
            </a:r>
            <a:r>
              <a:rPr lang="en-GB" sz="1600" b="1" dirty="0" smtClean="0"/>
              <a:t>		</a:t>
            </a:r>
            <a:r>
              <a:rPr lang="en-GB" sz="1600" b="1" dirty="0" smtClean="0"/>
              <a:t>		J. King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R. Heyward	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A. Boyles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D. Garson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Beese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  <a:r>
              <a:rPr lang="en-GB" sz="1600" b="1" dirty="0" smtClean="0"/>
              <a:t>G. Warburton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  <a:r>
              <a:rPr lang="en-GB" sz="1600" b="1" dirty="0" smtClean="0"/>
              <a:t>B. Cowper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L. Shea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N. Wright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</a:t>
            </a:r>
            <a:r>
              <a:rPr lang="en-GB" sz="1600" b="1" dirty="0" smtClean="0"/>
              <a:t>Pete Hawkes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139</Words>
  <Application>Microsoft Office PowerPoint</Application>
  <PresentationFormat>On-screen Show (4:3)</PresentationFormat>
  <Paragraphs>239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MIDDLETON CHENEY</vt:lpstr>
      <vt:lpstr>UNDER 11 TEAM</vt:lpstr>
      <vt:lpstr>September 14th 1995  Mid Warwickshire  U11 League - Home</vt:lpstr>
      <vt:lpstr>September 21st 1995  Mid Warwickshire  U11 Cup 1st Rd - Home</vt:lpstr>
      <vt:lpstr>September 28th 1995  Mid Warwickshire  U11 League - Away</vt:lpstr>
      <vt:lpstr>October 5th 1995  Mid Warwickshire  U11 League - Home</vt:lpstr>
      <vt:lpstr>October 12th 1995  Mid Warwickshire  U11 League - Away</vt:lpstr>
      <vt:lpstr>October 19th 1995  Mid Warwickshire  U11 League - Away</vt:lpstr>
      <vt:lpstr>October 26th 1995  Mid Warwickshire  U11 League - Away</vt:lpstr>
      <vt:lpstr>November 2nd 1995  Mid Warwickshire  U11 League - Home</vt:lpstr>
      <vt:lpstr>November 9th 1995  Mid Warwickshire  U11 League - Away</vt:lpstr>
      <vt:lpstr>November 16th 1995  Mid Warwickshire  U11 League - Home</vt:lpstr>
      <vt:lpstr>November 23rd 1995  Mid Warwickshire  U11 League -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60</cp:revision>
  <dcterms:created xsi:type="dcterms:W3CDTF">2009-04-11T11:47:07Z</dcterms:created>
  <dcterms:modified xsi:type="dcterms:W3CDTF">2010-09-27T14:40:12Z</dcterms:modified>
</cp:coreProperties>
</file>